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7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35" r:id="rId48"/>
    <p:sldId id="304" r:id="rId49"/>
    <p:sldId id="305" r:id="rId50"/>
    <p:sldId id="306" r:id="rId51"/>
    <p:sldId id="307" r:id="rId52"/>
    <p:sldId id="308" r:id="rId53"/>
    <p:sldId id="338" r:id="rId54"/>
    <p:sldId id="336" r:id="rId55"/>
    <p:sldId id="309" r:id="rId56"/>
    <p:sldId id="310" r:id="rId57"/>
    <p:sldId id="311" r:id="rId58"/>
    <p:sldId id="312" r:id="rId59"/>
    <p:sldId id="313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9" r:id="rId77"/>
    <p:sldId id="340" r:id="rId78"/>
    <p:sldId id="341" r:id="rId79"/>
    <p:sldId id="342" r:id="rId80"/>
    <p:sldId id="343" r:id="rId81"/>
    <p:sldId id="344" r:id="rId82"/>
    <p:sldId id="345" r:id="rId83"/>
    <p:sldId id="346" r:id="rId84"/>
    <p:sldId id="347" r:id="rId85"/>
    <p:sldId id="348" r:id="rId86"/>
    <p:sldId id="349" r:id="rId87"/>
    <p:sldId id="350" r:id="rId88"/>
    <p:sldId id="351" r:id="rId89"/>
    <p:sldId id="353" r:id="rId90"/>
    <p:sldId id="356" r:id="rId91"/>
    <p:sldId id="357" r:id="rId92"/>
    <p:sldId id="358" r:id="rId93"/>
    <p:sldId id="359" r:id="rId94"/>
    <p:sldId id="360" r:id="rId95"/>
    <p:sldId id="361" r:id="rId96"/>
    <p:sldId id="362" r:id="rId97"/>
    <p:sldId id="363" r:id="rId98"/>
    <p:sldId id="364" r:id="rId99"/>
    <p:sldId id="365" r:id="rId100"/>
    <p:sldId id="366" r:id="rId101"/>
    <p:sldId id="367" r:id="rId102"/>
    <p:sldId id="368" r:id="rId103"/>
    <p:sldId id="369" r:id="rId104"/>
    <p:sldId id="370" r:id="rId105"/>
    <p:sldId id="371" r:id="rId106"/>
    <p:sldId id="372" r:id="rId107"/>
    <p:sldId id="373" r:id="rId108"/>
    <p:sldId id="374" r:id="rId109"/>
    <p:sldId id="375" r:id="rId110"/>
    <p:sldId id="376" r:id="rId111"/>
    <p:sldId id="377" r:id="rId112"/>
    <p:sldId id="378" r:id="rId113"/>
    <p:sldId id="379" r:id="rId114"/>
    <p:sldId id="380" r:id="rId115"/>
    <p:sldId id="381" r:id="rId116"/>
    <p:sldId id="382" r:id="rId117"/>
    <p:sldId id="383" r:id="rId118"/>
    <p:sldId id="384" r:id="rId119"/>
    <p:sldId id="385" r:id="rId120"/>
    <p:sldId id="390" r:id="rId121"/>
    <p:sldId id="391" r:id="rId122"/>
    <p:sldId id="388" r:id="rId123"/>
    <p:sldId id="389" r:id="rId124"/>
    <p:sldId id="392" r:id="rId125"/>
    <p:sldId id="393" r:id="rId126"/>
    <p:sldId id="394" r:id="rId127"/>
    <p:sldId id="395" r:id="rId128"/>
    <p:sldId id="396" r:id="rId129"/>
    <p:sldId id="397" r:id="rId130"/>
    <p:sldId id="398" r:id="rId131"/>
    <p:sldId id="399" r:id="rId132"/>
    <p:sldId id="400" r:id="rId133"/>
    <p:sldId id="401" r:id="rId134"/>
    <p:sldId id="402" r:id="rId135"/>
    <p:sldId id="403" r:id="rId13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01" autoAdjust="0"/>
    <p:restoredTop sz="94565" autoAdjust="0"/>
  </p:normalViewPr>
  <p:slideViewPr>
    <p:cSldViewPr>
      <p:cViewPr varScale="1">
        <p:scale>
          <a:sx n="82" d="100"/>
          <a:sy n="82" d="100"/>
        </p:scale>
        <p:origin x="96" y="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slide" Target="slides/slide131.xml"/><Relationship Id="rId138" Type="http://schemas.openxmlformats.org/officeDocument/2006/relationships/presProps" Target="presProps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slide" Target="slides/slide126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34" Type="http://schemas.openxmlformats.org/officeDocument/2006/relationships/slide" Target="slides/slide132.xml"/><Relationship Id="rId139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16" Type="http://schemas.openxmlformats.org/officeDocument/2006/relationships/slide" Target="slides/slide114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137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slide" Target="slides/slide109.xml"/><Relationship Id="rId132" Type="http://schemas.openxmlformats.org/officeDocument/2006/relationships/slide" Target="slides/slide130.xml"/><Relationship Id="rId14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30" Type="http://schemas.openxmlformats.org/officeDocument/2006/relationships/slide" Target="slides/slide128.xml"/><Relationship Id="rId135" Type="http://schemas.openxmlformats.org/officeDocument/2006/relationships/slide" Target="slides/slide13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slide" Target="slides/slide134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寒假</a:t>
            </a:r>
            <a:endParaRPr lang="ko-KR" altLang="en-US" sz="25000" dirty="0">
              <a:ln>
                <a:prstDash val="solid"/>
              </a:ln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n>
                  <a:prstDash val="solid"/>
                </a:ln>
                <a:latin typeface="sasung" pitchFamily="2" charset="0"/>
                <a:ea typeface="+mn-ea"/>
              </a:rPr>
              <a:t>hǎowánr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wán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832680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知道 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62263360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zhīdao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8764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899592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考虑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1430798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kǎolǜ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38309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赢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19192600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yíng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7311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71600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输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2496210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shū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54565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827584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甜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371234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云南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tián</a:t>
            </a:r>
            <a:r>
              <a:rPr lang="en-US" altLang="ko-KR" sz="22000" dirty="0">
                <a:ln>
                  <a:prstDash val="solid"/>
                </a:ln>
                <a:latin typeface="sasung" pitchFamily="2" charset="0"/>
                <a:ea typeface="+mn-ea"/>
              </a:rPr>
              <a:t>  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959206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06068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苦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74406568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kǔ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810850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</a:rPr>
              <a:t>凉快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631400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</a:rPr>
              <a:t>liángkuai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75564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暖和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84088221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</a:rPr>
              <a:t>nuǎnhuo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36587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安全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331304627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</a:rPr>
              <a:t>ānquán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629002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热闹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985721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>
                <a:ln>
                  <a:prstDash val="solid"/>
                </a:ln>
                <a:latin typeface="sasung" pitchFamily="2" charset="0"/>
                <a:ea typeface="+mn-ea"/>
              </a:rPr>
              <a:t>Yúnnán</a:t>
            </a:r>
            <a:endParaRPr lang="en-US" altLang="ko-KR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rènao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219727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轻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4369992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qīng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11725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脏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50249191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zāng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768863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安静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81784910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ānjìng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945865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热情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72550056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rèqíng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072056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简单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282629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那里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</a:rPr>
              <a:t>jiǎndān</a:t>
            </a:r>
            <a:endParaRPr lang="ko-KR" altLang="en-US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444192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幸福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928645246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>
                <a:ln>
                  <a:prstDash val="solid"/>
                </a:ln>
                <a:latin typeface="sasung" pitchFamily="2" charset="0"/>
              </a:rPr>
              <a:t>xìngfú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884662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夜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123626817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187624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yè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515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nàli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风景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fēngjǐng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美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51386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měi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极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atin typeface="sasung" pitchFamily="2" charset="0"/>
              </a:rPr>
              <a:t>hánjià</a:t>
            </a:r>
            <a:r>
              <a:rPr lang="en-US" altLang="ko-KR" sz="15000" dirty="0">
                <a:latin typeface="sasung" pitchFamily="2" charset="0"/>
              </a:rPr>
              <a:t> 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jí</a:t>
            </a:r>
            <a:endParaRPr lang="en-US" altLang="ko-KR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哪些 </a:t>
            </a:r>
            <a:endParaRPr lang="ko-KR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nǎxiē</a:t>
            </a:r>
            <a:endParaRPr lang="en-US" altLang="ko-KR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景点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95402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jǐngdiǎn</a:t>
            </a:r>
            <a:endParaRPr lang="en-US" altLang="ko-KR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dirty="0">
                <a:ln>
                  <a:prstDash val="solid"/>
                </a:ln>
                <a:latin typeface="+mn-ea"/>
                <a:ea typeface="+mn-ea"/>
              </a:rPr>
              <a:t>丽江古城</a:t>
            </a:r>
            <a:endParaRPr lang="en-US" altLang="ko-KR" sz="14000" dirty="0"/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899592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Lìjiāng</a:t>
            </a:r>
            <a:r>
              <a:rPr lang="en-US" altLang="ko-KR" sz="12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Gǔchéng</a:t>
            </a:r>
            <a:r>
              <a:rPr lang="en-US" altLang="ko-KR" sz="12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dirty="0">
                <a:ln>
                  <a:prstDash val="solid"/>
                </a:ln>
                <a:latin typeface="+mn-ea"/>
                <a:ea typeface="+mn-ea"/>
              </a:rPr>
              <a:t>玉龙雪山</a:t>
            </a:r>
            <a:endParaRPr lang="en-US" altLang="ko-KR" sz="14000" dirty="0"/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Yùlóng</a:t>
            </a:r>
            <a:r>
              <a:rPr lang="en-US" altLang="ko-KR" sz="12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Xuěshān</a:t>
            </a:r>
            <a:r>
              <a:rPr lang="en-US" altLang="ko-KR" sz="12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石林</a:t>
            </a:r>
            <a:endParaRPr lang="en-US" altLang="ko-KR" sz="25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3901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打算</a:t>
            </a:r>
            <a:endParaRPr lang="ko-KR" altLang="en-US" sz="25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Shílín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78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等 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děng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菜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cài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米线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mǐxiàn</a:t>
            </a:r>
            <a:endParaRPr lang="en-US" altLang="ko-KR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受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shòu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05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画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4392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dǎsuan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huà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81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画儿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087423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huàr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86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值得</a:t>
            </a:r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1418467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zhídé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90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首都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40609583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shǒudū</a:t>
            </a:r>
            <a:endParaRPr lang="en-US" altLang="ko-KR" sz="17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149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先 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5191137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xiān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42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以前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62166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旅游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yǐqián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539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好几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104069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hǎojǐ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466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除了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9220330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>
                <a:ln>
                  <a:prstDash val="solid"/>
                </a:ln>
                <a:latin typeface="sasung" pitchFamily="2" charset="0"/>
                <a:ea typeface="+mn-ea"/>
              </a:rPr>
              <a:t>chúle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29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dirty="0">
                <a:ln>
                  <a:prstDash val="solid"/>
                </a:ln>
                <a:latin typeface="+mn-ea"/>
                <a:ea typeface="+mn-ea"/>
              </a:rPr>
              <a:t>名胜古迹</a:t>
            </a:r>
            <a:endParaRPr lang="en-US" altLang="ko-KR" sz="14000" i="1" dirty="0"/>
          </a:p>
        </p:txBody>
      </p:sp>
    </p:spTree>
    <p:extLst>
      <p:ext uri="{BB962C8B-B14F-4D97-AF65-F5344CB8AC3E}">
        <p14:creationId xmlns:p14="http://schemas.microsoft.com/office/powerpoint/2010/main" val="12926218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000" dirty="0" err="1">
                <a:ln>
                  <a:prstDash val="solid"/>
                </a:ln>
                <a:latin typeface="sasung" pitchFamily="2" charset="0"/>
                <a:ea typeface="+mn-ea"/>
              </a:rPr>
              <a:t>míngshèng</a:t>
            </a:r>
            <a:r>
              <a:rPr lang="en-US" altLang="ko-KR" sz="11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</a:p>
          <a:p>
            <a:r>
              <a:rPr lang="en-US" altLang="ko-KR" sz="11000" dirty="0" err="1">
                <a:ln>
                  <a:prstDash val="solid"/>
                </a:ln>
                <a:latin typeface="sasung" pitchFamily="2" charset="0"/>
                <a:ea typeface="+mn-ea"/>
              </a:rPr>
              <a:t>gǔjì</a:t>
            </a:r>
            <a:endParaRPr lang="en-US" altLang="ko-KR" sz="11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249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以外</a:t>
            </a:r>
            <a:endParaRPr lang="en-US" altLang="ko-KR" sz="18000" i="1" dirty="0"/>
          </a:p>
        </p:txBody>
      </p:sp>
    </p:spTree>
    <p:extLst>
      <p:ext uri="{BB962C8B-B14F-4D97-AF65-F5344CB8AC3E}">
        <p14:creationId xmlns:p14="http://schemas.microsoft.com/office/powerpoint/2010/main" val="36533794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yǐwài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878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许多 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427022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lǚyóu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xǔduō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0793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知名</a:t>
            </a:r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18000" i="1" dirty="0"/>
          </a:p>
        </p:txBody>
      </p:sp>
    </p:spTree>
    <p:extLst>
      <p:ext uri="{BB962C8B-B14F-4D97-AF65-F5344CB8AC3E}">
        <p14:creationId xmlns:p14="http://schemas.microsoft.com/office/powerpoint/2010/main" val="105173513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n>
                  <a:prstDash val="solid"/>
                </a:ln>
                <a:latin typeface="sasung" pitchFamily="2" charset="0"/>
              </a:rPr>
              <a:t>zhīmíng</a:t>
            </a:r>
            <a:endParaRPr lang="en-US" altLang="ko-KR" sz="155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33269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种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5916624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zhǒng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66860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交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95815808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jiāo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09033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经历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7311300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23394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jīnglì</a:t>
            </a:r>
            <a:endParaRPr lang="ko-KR" altLang="en-US" sz="20000" dirty="0"/>
          </a:p>
        </p:txBody>
      </p:sp>
    </p:spTree>
    <p:extLst>
      <p:ext uri="{BB962C8B-B14F-4D97-AF65-F5344CB8AC3E}">
        <p14:creationId xmlns:p14="http://schemas.microsoft.com/office/powerpoint/2010/main" val="287495732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97151" y="12855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11613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让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54354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地方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23394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ràng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19639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了解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8038453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liǎojiě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65654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提高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6765655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tígāo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80516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971600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水平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8714502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shuǐpíng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19699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昆明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7790399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500" dirty="0" err="1">
                <a:ln>
                  <a:prstDash val="solid"/>
                </a:ln>
                <a:latin typeface="sasung" pitchFamily="2" charset="0"/>
                <a:ea typeface="+mn-ea"/>
              </a:rPr>
              <a:t>Kūnmíng</a:t>
            </a:r>
            <a:endParaRPr lang="ko-KR" altLang="en-US" sz="13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0145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大理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133076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167410" y="6926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atin typeface="sasung" pitchFamily="2" charset="0"/>
              </a:rPr>
              <a:t>dìfang</a:t>
            </a:r>
            <a:r>
              <a:rPr lang="en-US" altLang="ko-KR" sz="20000" dirty="0">
                <a:latin typeface="sasung" pitchFamily="2" charset="0"/>
              </a:rPr>
              <a:t> </a:t>
            </a:r>
            <a:r>
              <a:rPr lang="en-US" altLang="ko-KR" sz="12500" dirty="0">
                <a:latin typeface="sasung" pitchFamily="2" charset="0"/>
              </a:rPr>
              <a:t> </a:t>
            </a:r>
            <a:endParaRPr lang="ko-KR" altLang="en-US" sz="12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Dàlǐ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25094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提供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0937760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tígōng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60160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矿泉水 </a:t>
            </a:r>
            <a:endParaRPr lang="ko-KR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190791982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8000" dirty="0" err="1">
                <a:ln>
                  <a:prstDash val="solid"/>
                </a:ln>
                <a:latin typeface="sasung" pitchFamily="2" charset="0"/>
                <a:ea typeface="+mn-ea"/>
              </a:rPr>
              <a:t>kuàngquánshuǐ</a:t>
            </a:r>
            <a:r>
              <a:rPr lang="en-US" altLang="ko-KR" sz="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3333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71600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目的地 </a:t>
            </a:r>
            <a:endParaRPr lang="ko-KR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27310186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mùdìdì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98680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交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0948332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jiāo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65622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旅行社 </a:t>
            </a:r>
            <a:endParaRPr lang="ko-KR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3478519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好玩儿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lǚxíngshè</a:t>
            </a:r>
            <a:endParaRPr lang="ko-KR" altLang="en-US" sz="1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32919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轮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72873062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>
                <a:ln>
                  <a:prstDash val="solid"/>
                </a:ln>
                <a:latin typeface="sasung" pitchFamily="2" charset="0"/>
                <a:ea typeface="+mn-ea"/>
              </a:rPr>
              <a:t>lún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75149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紧张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24068276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jǐnzhāng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54154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赶快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05346624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gǎnkuài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75755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数学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87333448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shùxué</a:t>
            </a:r>
            <a:endParaRPr lang="ko-KR" altLang="en-US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37407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完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45933459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요소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1276</TotalTime>
  <Words>194</Words>
  <Application>Microsoft Office PowerPoint</Application>
  <PresentationFormat>화면 슬라이드 쇼(4:3)</PresentationFormat>
  <Paragraphs>135</Paragraphs>
  <Slides>134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134</vt:i4>
      </vt:variant>
    </vt:vector>
  </HeadingPairs>
  <TitlesOfParts>
    <vt:vector size="140" baseType="lpstr">
      <vt:lpstr>sasung</vt:lpstr>
      <vt:lpstr>宋体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149</cp:revision>
  <dcterms:created xsi:type="dcterms:W3CDTF">2017-07-04T02:57:39Z</dcterms:created>
  <dcterms:modified xsi:type="dcterms:W3CDTF">2022-01-25T05:00:09Z</dcterms:modified>
</cp:coreProperties>
</file>